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1" r:id="rId4"/>
    <p:sldId id="263" r:id="rId5"/>
    <p:sldId id="262" r:id="rId6"/>
    <p:sldId id="260" r:id="rId7"/>
    <p:sldId id="258" r:id="rId8"/>
    <p:sldId id="269" r:id="rId9"/>
    <p:sldId id="270" r:id="rId10"/>
    <p:sldId id="259" r:id="rId11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30E6D-6A0C-4351-A423-2D52C696936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4782B-F9B0-4B10-87E9-FBDB5DAEF2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4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29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24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49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08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81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09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05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3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2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005E-F28E-410D-96C3-41881C1DCFF9}" type="datetimeFigureOut">
              <a:rPr lang="de-DE" smtClean="0"/>
              <a:t>29.04.2013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8964-A73A-4B23-9623-875ECE6AF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74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k-skupturen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omic Sans MS" pitchFamily="66" charset="0"/>
              </a:rPr>
              <a:t>Rheinauen-Drache</a:t>
            </a:r>
            <a:br>
              <a:rPr lang="de-DE" sz="3600" dirty="0" smtClean="0">
                <a:latin typeface="Comic Sans MS" pitchFamily="66" charset="0"/>
              </a:rPr>
            </a:br>
            <a:r>
              <a:rPr lang="de-DE" sz="2400" dirty="0" smtClean="0">
                <a:latin typeface="Comic Sans MS" pitchFamily="66" charset="0"/>
              </a:rPr>
              <a:t>Rheinauen-Grundschule Sasbach</a:t>
            </a:r>
            <a:br>
              <a:rPr lang="de-DE" sz="2400" dirty="0" smtClean="0">
                <a:latin typeface="Comic Sans MS" pitchFamily="66" charset="0"/>
              </a:rPr>
            </a:br>
            <a:r>
              <a:rPr lang="de-DE" sz="2400" b="1" dirty="0" smtClean="0">
                <a:latin typeface="Comic Sans MS" pitchFamily="66" charset="0"/>
              </a:rPr>
              <a:t>Unser Schul-Logo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374441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28" y="2060848"/>
            <a:ext cx="45200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DANKE !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326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de-DE" sz="3200" dirty="0" smtClean="0">
                <a:latin typeface="Comic Sans MS" pitchFamily="66" charset="0"/>
              </a:rPr>
              <a:t>Unser </a:t>
            </a:r>
            <a:r>
              <a:rPr lang="de-DE" sz="3200" dirty="0" err="1" smtClean="0">
                <a:latin typeface="Comic Sans MS" pitchFamily="66" charset="0"/>
              </a:rPr>
              <a:t>Schul</a:t>
            </a:r>
            <a:r>
              <a:rPr lang="de-DE" sz="3200" dirty="0" smtClean="0">
                <a:latin typeface="Comic Sans MS" pitchFamily="66" charset="0"/>
              </a:rPr>
              <a:t> T-Shirt und unser Schuldrache</a:t>
            </a:r>
            <a:br>
              <a:rPr lang="de-DE" sz="3200" dirty="0" smtClean="0">
                <a:latin typeface="Comic Sans MS" pitchFamily="66" charset="0"/>
              </a:rPr>
            </a:br>
            <a:r>
              <a:rPr lang="de-DE" sz="2200" dirty="0" smtClean="0">
                <a:latin typeface="Comic Sans MS" pitchFamily="66" charset="0"/>
              </a:rPr>
              <a:t>Das T-Shirt bekamen alle Kinder zum Einzug ins neue Schulhaus </a:t>
            </a:r>
            <a:br>
              <a:rPr lang="de-DE" sz="2200" dirty="0" smtClean="0">
                <a:latin typeface="Comic Sans MS" pitchFamily="66" charset="0"/>
              </a:rPr>
            </a:br>
            <a:r>
              <a:rPr lang="de-DE" sz="2200" dirty="0" smtClean="0">
                <a:latin typeface="Comic Sans MS" pitchFamily="66" charset="0"/>
              </a:rPr>
              <a:t>im April 2012</a:t>
            </a:r>
            <a:endParaRPr lang="de-DE" sz="2200" dirty="0">
              <a:latin typeface="Comic Sans MS" pitchFamily="66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39"/>
            <a:ext cx="3312368" cy="4416491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12842"/>
            <a:ext cx="3330370" cy="44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Der Platz im Hof ….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497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omic Sans MS" pitchFamily="66" charset="0"/>
              </a:rPr>
              <a:t>Der Plan vom Hof …</a:t>
            </a:r>
            <a:br>
              <a:rPr lang="de-DE" dirty="0" smtClean="0">
                <a:latin typeface="Comic Sans MS" pitchFamily="66" charset="0"/>
              </a:rPr>
            </a:br>
            <a:r>
              <a:rPr lang="de-DE" sz="1800" dirty="0" smtClean="0">
                <a:latin typeface="Comic Sans MS" pitchFamily="66" charset="0"/>
              </a:rPr>
              <a:t>(Fundamente sind bereits vorhanden)</a:t>
            </a:r>
            <a:endParaRPr lang="de-DE" sz="1800" dirty="0"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12" y="1988840"/>
            <a:ext cx="52959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2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Die Mosaikskulpturen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de-DE" dirty="0" smtClean="0">
                <a:latin typeface="Comic Sans MS" pitchFamily="66" charset="0"/>
              </a:rPr>
              <a:t>bespielbar -auch </a:t>
            </a:r>
            <a:r>
              <a:rPr lang="de-DE" dirty="0">
                <a:latin typeface="Comic Sans MS" pitchFamily="66" charset="0"/>
              </a:rPr>
              <a:t>Spielgeräte</a:t>
            </a:r>
          </a:p>
          <a:p>
            <a:pPr lvl="0"/>
            <a:r>
              <a:rPr lang="de-DE" dirty="0" smtClean="0">
                <a:latin typeface="Comic Sans MS" pitchFamily="66" charset="0"/>
              </a:rPr>
              <a:t>gute </a:t>
            </a:r>
            <a:r>
              <a:rPr lang="de-DE" dirty="0">
                <a:latin typeface="Comic Sans MS" pitchFamily="66" charset="0"/>
              </a:rPr>
              <a:t>Sitzmöglichkeiten</a:t>
            </a:r>
          </a:p>
          <a:p>
            <a:pPr lvl="0"/>
            <a:r>
              <a:rPr lang="de-DE" dirty="0">
                <a:latin typeface="Comic Sans MS" pitchFamily="66" charset="0"/>
              </a:rPr>
              <a:t>sind Hingucker und leuchten durch die bunten Fliesenstücke auch an tristen Tagen bunt und farbig </a:t>
            </a:r>
          </a:p>
          <a:p>
            <a:pPr lvl="0"/>
            <a:r>
              <a:rPr lang="de-DE" dirty="0">
                <a:latin typeface="Comic Sans MS" pitchFamily="66" charset="0"/>
              </a:rPr>
              <a:t>sind </a:t>
            </a:r>
            <a:r>
              <a:rPr lang="de-DE" dirty="0" err="1" smtClean="0">
                <a:latin typeface="Comic Sans MS" pitchFamily="66" charset="0"/>
              </a:rPr>
              <a:t>vandalensicher</a:t>
            </a:r>
            <a:endParaRPr lang="de-DE" dirty="0" smtClean="0">
              <a:latin typeface="Comic Sans MS" pitchFamily="66" charset="0"/>
            </a:endParaRPr>
          </a:p>
          <a:p>
            <a:pPr lvl="0"/>
            <a:r>
              <a:rPr lang="de-DE" dirty="0" smtClean="0">
                <a:latin typeface="Comic Sans MS" pitchFamily="66" charset="0"/>
              </a:rPr>
              <a:t>sind </a:t>
            </a:r>
            <a:r>
              <a:rPr lang="de-DE" dirty="0">
                <a:latin typeface="Comic Sans MS" pitchFamily="66" charset="0"/>
              </a:rPr>
              <a:t>sehr lange haltbar, Unterhaltungskosten fallen kaum an.</a:t>
            </a:r>
          </a:p>
          <a:p>
            <a:pPr lvl="0"/>
            <a:r>
              <a:rPr lang="de-DE" dirty="0">
                <a:latin typeface="Comic Sans MS" pitchFamily="66" charset="0"/>
              </a:rPr>
              <a:t>fügen sich hervorragend in Naturlandschaften ein</a:t>
            </a:r>
          </a:p>
          <a:p>
            <a:pPr lvl="0"/>
            <a:r>
              <a:rPr lang="de-DE" dirty="0">
                <a:latin typeface="Comic Sans MS" pitchFamily="66" charset="0"/>
              </a:rPr>
              <a:t>sind Kunstwerke</a:t>
            </a:r>
          </a:p>
          <a:p>
            <a:pPr lvl="0"/>
            <a:r>
              <a:rPr lang="de-DE" dirty="0">
                <a:latin typeface="Comic Sans MS" pitchFamily="66" charset="0"/>
              </a:rPr>
              <a:t>entsprechen den eingängigen Unfallverhütungsvorschriften (KUV)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8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>
                <a:latin typeface="Comic Sans MS" pitchFamily="66" charset="0"/>
              </a:rPr>
              <a:t>Das Vorgehen:</a:t>
            </a:r>
            <a:endParaRPr lang="de-DE" u="sng" dirty="0"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de-DE" sz="3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de-DE" sz="3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de-DE" sz="11200" b="1" dirty="0" smtClean="0">
                <a:latin typeface="Comic Sans MS" pitchFamily="66" charset="0"/>
              </a:rPr>
              <a:t>Herr Krautwurst aus Schwabach</a:t>
            </a:r>
            <a:endParaRPr lang="de-DE" sz="112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de-DE" sz="112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de-DE" sz="11200" dirty="0" smtClean="0">
                <a:solidFill>
                  <a:srgbClr val="0070C0"/>
                </a:solidFill>
                <a:latin typeface="Comic Sans MS" pitchFamily="66" charset="0"/>
              </a:rPr>
              <a:t>www.hk-skulpturen.de</a:t>
            </a:r>
            <a:r>
              <a:rPr lang="de-DE" sz="11200" dirty="0" smtClean="0">
                <a:latin typeface="Comic Sans MS" pitchFamily="66" charset="0"/>
              </a:rPr>
              <a:t> </a:t>
            </a:r>
          </a:p>
          <a:p>
            <a:pPr marL="0" indent="0" algn="ctr">
              <a:buNone/>
            </a:pPr>
            <a:endParaRPr lang="de-DE" sz="112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de-DE" sz="11200" dirty="0" smtClean="0">
                <a:latin typeface="Comic Sans MS" pitchFamily="66" charset="0"/>
              </a:rPr>
              <a:t>würde uns unterstützen.</a:t>
            </a:r>
          </a:p>
          <a:p>
            <a:pPr marL="0" indent="0" algn="ctr">
              <a:buNone/>
            </a:pPr>
            <a:endParaRPr lang="de-DE" sz="112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de-DE" sz="11200" dirty="0" smtClean="0">
                <a:latin typeface="Comic Sans MS" pitchFamily="66" charset="0"/>
              </a:rPr>
              <a:t>Er ist Fachmann auf dem Gebiet Mosaikobjekte.</a:t>
            </a:r>
          </a:p>
          <a:p>
            <a:pPr marL="0" indent="0">
              <a:buNone/>
            </a:pPr>
            <a:endParaRPr lang="de-DE" sz="112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de-DE" sz="112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de-DE" dirty="0">
              <a:latin typeface="Comic Sans MS" pitchFamily="66" charset="0"/>
            </a:endParaRPr>
          </a:p>
          <a:p>
            <a:pPr marL="0" indent="0">
              <a:buNone/>
            </a:pPr>
            <a:endParaRPr lang="de-DE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de-DE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de-DE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de-D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232248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Comic Sans MS" pitchFamily="66" charset="0"/>
              </a:rPr>
              <a:t>Das Bauen von Mosaik Projekten ist sehr zeitaufwändig, vor allem die Mosaikarbeiten.</a:t>
            </a:r>
            <a:br>
              <a:rPr lang="de-DE" sz="2400" dirty="0" smtClean="0">
                <a:latin typeface="Comic Sans MS" pitchFamily="66" charset="0"/>
              </a:rPr>
            </a:br>
            <a:r>
              <a:rPr lang="de-DE" sz="2400" dirty="0" smtClean="0">
                <a:latin typeface="Comic Sans MS" pitchFamily="66" charset="0"/>
              </a:rPr>
              <a:t>Auch die Finanzierung ist oft ein großes Problem, deswegen </a:t>
            </a:r>
            <a:r>
              <a:rPr lang="de-DE" sz="2400" u="sng" dirty="0" smtClean="0">
                <a:latin typeface="Comic Sans MS" pitchFamily="66" charset="0"/>
              </a:rPr>
              <a:t>Beteiligungsprojekt:</a:t>
            </a:r>
            <a:endParaRPr lang="de-DE" sz="2400" u="sng" dirty="0">
              <a:latin typeface="Comic Sans MS" pitchFamily="66" charset="0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400800" cy="3960440"/>
          </a:xfrm>
        </p:spPr>
        <p:txBody>
          <a:bodyPr>
            <a:normAutofit fontScale="55000" lnSpcReduction="20000"/>
          </a:bodyPr>
          <a:lstStyle/>
          <a:p>
            <a:r>
              <a:rPr lang="de-DE" sz="5000" dirty="0" smtClean="0">
                <a:solidFill>
                  <a:schemeClr val="tx1"/>
                </a:solidFill>
                <a:latin typeface="Comic Sans MS" pitchFamily="66" charset="0"/>
              </a:rPr>
              <a:t>Schüler, Lehrer, Eltern, Bauhof,…</a:t>
            </a:r>
          </a:p>
          <a:p>
            <a:pPr lvl="0"/>
            <a:endParaRPr lang="de-DE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algn="l"/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*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diese nie das Gefühl hatten, ihnen sei etwas vor die Nase gesetzt worden,</a:t>
            </a:r>
          </a:p>
          <a:p>
            <a:pPr lvl="0" algn="l"/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*die 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Gestaltungskompetenz der Erbauer also auch der Helfer anerkannt wird,</a:t>
            </a:r>
          </a:p>
          <a:p>
            <a:pPr lvl="0" algn="l"/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*die 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Helfer auf ihre Werke stolz sind und diese „Werke“ plötzlich wertvoll sind,</a:t>
            </a:r>
          </a:p>
          <a:p>
            <a:pPr lvl="0" algn="l"/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*viel 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achtsamer und verantwortungsbewusster mit den Bauwerken umgegangen wird: Was man selbst erbaut, zerstört man nicht, man achtet auch darauf, dass andere es nicht beschädigen</a:t>
            </a:r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endParaRPr lang="de-DE" dirty="0">
              <a:solidFill>
                <a:schemeClr val="tx1"/>
              </a:solidFill>
              <a:latin typeface="Comic Sans MS" pitchFamily="66" charset="0"/>
            </a:endParaRPr>
          </a:p>
          <a:p>
            <a:pPr lvl="0" algn="l"/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*der 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Umgang untereinander durch das gemeinsame Arbeiten bedeutend besser wird. </a:t>
            </a:r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de-DE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ROHKÖRPER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 smtClean="0">
                <a:latin typeface="Comic Sans MS" pitchFamily="66" charset="0"/>
              </a:rPr>
              <a:t>Herr Krautwurst würde mit Elternhilfe, Bauhof und Lehrern den Rohkörper in den Pfingstferien herstellen.</a:t>
            </a:r>
          </a:p>
          <a:p>
            <a:pPr marL="0" indent="0" algn="ctr">
              <a:buNone/>
            </a:pPr>
            <a:endParaRPr lang="de-DE" sz="28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Comic Sans MS" pitchFamily="66" charset="0"/>
              </a:rPr>
              <a:t>Die Vorgehensweise und Objekte von ihm kann man unter </a:t>
            </a:r>
            <a:r>
              <a:rPr lang="de-DE" sz="2800" dirty="0" smtClean="0">
                <a:latin typeface="Comic Sans MS" pitchFamily="66" charset="0"/>
                <a:hlinkClick r:id="rId2"/>
              </a:rPr>
              <a:t>www.hk-skupturen.de</a:t>
            </a:r>
            <a:r>
              <a:rPr lang="de-DE" sz="2800" dirty="0" smtClean="0">
                <a:latin typeface="Comic Sans MS" pitchFamily="66" charset="0"/>
              </a:rPr>
              <a:t> anschauen.</a:t>
            </a:r>
            <a:endParaRPr lang="de-DE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Unser Vorschlag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u="sng" dirty="0" smtClean="0">
                <a:latin typeface="Comic Sans MS" pitchFamily="66" charset="0"/>
              </a:rPr>
              <a:t>Rohkörper</a:t>
            </a:r>
            <a:r>
              <a:rPr lang="de-DE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de-DE" dirty="0" smtClean="0">
                <a:latin typeface="Comic Sans MS" pitchFamily="66" charset="0"/>
              </a:rPr>
              <a:t>mit Hilfe von Herrn Krautwurst-Fachmann</a:t>
            </a:r>
          </a:p>
          <a:p>
            <a:pPr marL="0" indent="0">
              <a:buNone/>
            </a:pPr>
            <a:endParaRPr lang="de-DE" dirty="0" smtClean="0">
              <a:latin typeface="Comic Sans MS" pitchFamily="66" charset="0"/>
            </a:endParaRPr>
          </a:p>
          <a:p>
            <a:r>
              <a:rPr lang="de-DE" u="sng" dirty="0" smtClean="0">
                <a:latin typeface="Comic Sans MS" pitchFamily="66" charset="0"/>
              </a:rPr>
              <a:t>Mosaikarbeiten</a:t>
            </a:r>
            <a:r>
              <a:rPr lang="de-DE" dirty="0" smtClean="0">
                <a:latin typeface="Comic Sans MS" pitchFamily="66" charset="0"/>
              </a:rPr>
              <a:t>: 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smtClean="0">
                <a:latin typeface="Comic Sans MS" pitchFamily="66" charset="0"/>
              </a:rPr>
              <a:t>im Juni</a:t>
            </a:r>
            <a:endParaRPr lang="de-DE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de-DE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de-DE" dirty="0" smtClean="0">
                <a:latin typeface="Comic Sans MS" pitchFamily="66" charset="0"/>
              </a:rPr>
              <a:t>Wenn wir das Projekt verwirklichen könnten, wäre das super !</a:t>
            </a:r>
            <a:endParaRPr lang="de-D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Bildschirmpräsentation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Rheinauen-Drache Rheinauen-Grundschule Sasbach Unser Schul-Logo</vt:lpstr>
      <vt:lpstr>Unser Schul T-Shirt und unser Schuldrache Das T-Shirt bekamen alle Kinder zum Einzug ins neue Schulhaus  im April 2012</vt:lpstr>
      <vt:lpstr>Der Platz im Hof ….</vt:lpstr>
      <vt:lpstr>Der Plan vom Hof … (Fundamente sind bereits vorhanden)</vt:lpstr>
      <vt:lpstr>Die Mosaikskulpturen</vt:lpstr>
      <vt:lpstr>Das Vorgehen:</vt:lpstr>
      <vt:lpstr>Das Bauen von Mosaik Projekten ist sehr zeitaufwändig, vor allem die Mosaikarbeiten. Auch die Finanzierung ist oft ein großes Problem, deswegen Beteiligungsprojekt:</vt:lpstr>
      <vt:lpstr>ROHKÖRPER</vt:lpstr>
      <vt:lpstr>Unser Vorschlag</vt:lpstr>
      <vt:lpstr>DANKE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Rheinauen-Drache Rheinauen-Grundschule Sasbach</dc:title>
  <dc:creator>Sasbach</dc:creator>
  <cp:lastModifiedBy>Sasbach</cp:lastModifiedBy>
  <cp:revision>16</cp:revision>
  <cp:lastPrinted>2013-03-08T10:10:01Z</cp:lastPrinted>
  <dcterms:created xsi:type="dcterms:W3CDTF">2013-03-08T07:09:55Z</dcterms:created>
  <dcterms:modified xsi:type="dcterms:W3CDTF">2013-04-29T15:28:49Z</dcterms:modified>
</cp:coreProperties>
</file>